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287" r:id="rId23"/>
    <p:sldId id="289" r:id="rId24"/>
    <p:sldId id="283" r:id="rId25"/>
    <p:sldId id="284" r:id="rId26"/>
    <p:sldId id="292" r:id="rId27"/>
    <p:sldId id="297" r:id="rId28"/>
    <p:sldId id="266" r:id="rId29"/>
    <p:sldId id="296" r:id="rId30"/>
    <p:sldId id="275" r:id="rId31"/>
    <p:sldId id="276" r:id="rId32"/>
    <p:sldId id="293" r:id="rId33"/>
    <p:sldId id="295" r:id="rId34"/>
    <p:sldId id="300" r:id="rId35"/>
    <p:sldId id="301" r:id="rId36"/>
    <p:sldId id="302" r:id="rId37"/>
    <p:sldId id="303" r:id="rId38"/>
    <p:sldId id="304" r:id="rId39"/>
    <p:sldId id="285" r:id="rId40"/>
    <p:sldId id="298" r:id="rId41"/>
    <p:sldId id="271" r:id="rId42"/>
    <p:sldId id="265" r:id="rId43"/>
    <p:sldId id="294" r:id="rId44"/>
    <p:sldId id="264" r:id="rId45"/>
    <p:sldId id="267" r:id="rId46"/>
    <p:sldId id="268" r:id="rId47"/>
    <p:sldId id="270" r:id="rId48"/>
    <p:sldId id="282" r:id="rId49"/>
    <p:sldId id="299" r:id="rId5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3"/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3"/>
    <p:restoredTop sz="66229"/>
  </p:normalViewPr>
  <p:slideViewPr>
    <p:cSldViewPr snapToGrid="0" snapToObjects="1">
      <p:cViewPr>
        <p:scale>
          <a:sx n="84" d="100"/>
          <a:sy n="84" d="100"/>
        </p:scale>
        <p:origin x="1016" y="4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18.04.16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18.04.16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App.js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routing</a:t>
            </a:r>
            <a:endParaRPr lang="de-DE" dirty="0" smtClean="0"/>
          </a:p>
          <a:p>
            <a:r>
              <a:rPr lang="de-DE" dirty="0" smtClean="0"/>
              <a:t>Ion-view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</a:t>
            </a:r>
          </a:p>
          <a:p>
            <a:r>
              <a:rPr lang="de-DE" dirty="0" smtClean="0"/>
              <a:t>Controllers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81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{{5 + 3}} will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 on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97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directives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prefix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ng-repeat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item in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080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2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53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18.04.16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18.04.16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18.04.16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18.04.16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18.04.16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18.04.16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18.04.16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18.04.16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18.04.16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18.04.16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18.04.16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18.04.16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842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angular.module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global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, </a:t>
            </a:r>
            <a:r>
              <a:rPr lang="de-DE" dirty="0" err="1"/>
              <a:t>registering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retrieving</a:t>
            </a:r>
            <a:r>
              <a:rPr lang="de-DE" dirty="0"/>
              <a:t> Angular </a:t>
            </a:r>
            <a:r>
              <a:rPr lang="de-DE" dirty="0" err="1"/>
              <a:t>modules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161"/>
            <a:ext cx="7302500" cy="304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108"/>
            <a:ext cx="4729655" cy="208794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110088"/>
            <a:ext cx="3797300" cy="2667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403565"/>
            <a:ext cx="3517900" cy="266700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H="1">
            <a:off x="1906073" y="1868751"/>
            <a:ext cx="327576" cy="251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123432" y="1949961"/>
            <a:ext cx="321087" cy="16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80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 smtClean="0"/>
              <a:t> </a:t>
            </a:r>
            <a:r>
              <a:rPr lang="de-DE" dirty="0" err="1" smtClean="0"/>
              <a:t>helps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44718" y="28176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$</a:t>
            </a:r>
            <a:r>
              <a:rPr lang="de-DE" dirty="0" err="1" smtClean="0"/>
              <a:t>scope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57200" y="3517431"/>
            <a:ext cx="711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/>
              <a:t>javascript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 smtClean="0"/>
              <a:t>view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13" y="1788849"/>
            <a:ext cx="3555573" cy="84888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37" y="4376477"/>
            <a:ext cx="2005440" cy="5124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b="8010"/>
          <a:stretch/>
        </p:blipFill>
        <p:spPr>
          <a:xfrm>
            <a:off x="4848262" y="4376477"/>
            <a:ext cx="1497121" cy="38420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700833" y="4150622"/>
            <a:ext cx="81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Controller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5917841" y="4142041"/>
            <a:ext cx="49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View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378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283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Creat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r>
              <a:rPr lang="de-DE" dirty="0" smtClean="0"/>
              <a:t>. -&gt;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</a:t>
            </a:r>
            <a:r>
              <a:rPr lang="de-DE" dirty="0" err="1" smtClean="0"/>
              <a:t>directives</a:t>
            </a:r>
            <a:r>
              <a:rPr lang="de-DE" dirty="0" smtClean="0"/>
              <a:t> beginn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-...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n</a:t>
            </a:r>
            <a:r>
              <a:rPr lang="de-DE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repeats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item in a </a:t>
            </a:r>
            <a:r>
              <a:rPr lang="de-DE" dirty="0" err="1" smtClean="0"/>
              <a:t>collection</a:t>
            </a:r>
            <a:r>
              <a:rPr lang="de-DE" dirty="0" smtClean="0"/>
              <a:t>/</a:t>
            </a:r>
            <a:r>
              <a:rPr lang="de-DE" dirty="0" err="1" smtClean="0"/>
              <a:t>array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r</a:t>
            </a:r>
            <a:r>
              <a:rPr lang="de-DE" dirty="0" err="1" smtClean="0"/>
              <a:t>estrict</a:t>
            </a:r>
            <a:r>
              <a:rPr lang="de-DE" dirty="0" smtClean="0"/>
              <a:t> 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| </a:t>
            </a:r>
            <a:r>
              <a:rPr lang="de-DE" dirty="0" err="1" smtClean="0"/>
              <a:t>restrict</a:t>
            </a:r>
            <a:r>
              <a:rPr lang="de-DE" dirty="0" smtClean="0"/>
              <a:t> 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70" y="2668776"/>
            <a:ext cx="3698930" cy="171676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2" y="2668776"/>
            <a:ext cx="2785158" cy="57917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791010" y="2409088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a</a:t>
            </a:r>
            <a:r>
              <a:rPr lang="de-DE" sz="1200" smtClean="0"/>
              <a:t>pp.js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6809072" y="2391777"/>
            <a:ext cx="81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smtClean="0"/>
              <a:t>View.html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214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49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ng-include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91010" y="1456241"/>
            <a:ext cx="1073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</a:t>
            </a:r>
            <a:r>
              <a:rPr lang="de-DE" sz="1200" dirty="0" err="1" smtClean="0"/>
              <a:t>verview.html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7138621" y="1456241"/>
            <a:ext cx="132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moviequotes.html</a:t>
            </a:r>
            <a:endParaRPr lang="de-DE" sz="1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" y="1745349"/>
            <a:ext cx="4114800" cy="38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9" y="1745349"/>
            <a:ext cx="3313545" cy="4387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9757" y="2581154"/>
            <a:ext cx="546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8" y="3060033"/>
            <a:ext cx="4987636" cy="41563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b="11288"/>
          <a:stretch/>
        </p:blipFill>
        <p:spPr>
          <a:xfrm>
            <a:off x="6127023" y="3060033"/>
            <a:ext cx="2048114" cy="23659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23" y="3458272"/>
            <a:ext cx="1209410" cy="12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190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</a:t>
            </a:r>
            <a:r>
              <a:rPr lang="de-DE" dirty="0" smtClean="0"/>
              <a:t> |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filter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/>
          <a:stretch/>
        </p:blipFill>
        <p:spPr>
          <a:xfrm>
            <a:off x="791010" y="1639225"/>
            <a:ext cx="5153471" cy="793129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2532398"/>
            <a:ext cx="7550727" cy="18472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/>
          <a:stretch/>
        </p:blipFill>
        <p:spPr>
          <a:xfrm>
            <a:off x="791010" y="2897664"/>
            <a:ext cx="4120278" cy="16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48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2142</Words>
  <Application>Microsoft Macintosh PowerPoint</Application>
  <PresentationFormat>Bildschirmpräsentation (16:9)</PresentationFormat>
  <Paragraphs>418</Paragraphs>
  <Slides>49</Slides>
  <Notes>31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Ionic View</vt:lpstr>
      <vt:lpstr>Coding Time</vt:lpstr>
      <vt:lpstr>MVC</vt:lpstr>
      <vt:lpstr>SPA (Single Page Application)</vt:lpstr>
      <vt:lpstr>MVC</vt:lpstr>
      <vt:lpstr>AgnularJS</vt:lpstr>
      <vt:lpstr>Module</vt:lpstr>
      <vt:lpstr>Controllers</vt:lpstr>
      <vt:lpstr>Directives</vt:lpstr>
      <vt:lpstr>Directives examples</vt:lpstr>
      <vt:lpstr>Filters</vt:lpstr>
      <vt:lpstr>MVC</vt:lpstr>
      <vt:lpstr>Coding your App</vt:lpstr>
      <vt:lpstr>ngCordova</vt:lpstr>
      <vt:lpstr>Add plugins</vt:lpstr>
      <vt:lpstr>Android Splashscreen</vt:lpstr>
      <vt:lpstr>Android</vt:lpstr>
      <vt:lpstr>Performance</vt:lpstr>
      <vt:lpstr>Links</vt:lpstr>
      <vt:lpstr>PowerPoint-Präsentation</vt:lpstr>
      <vt:lpstr>Market.ionic.io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225</cp:revision>
  <cp:lastPrinted>2016-04-04T14:00:54Z</cp:lastPrinted>
  <dcterms:created xsi:type="dcterms:W3CDTF">2015-05-22T19:44:23Z</dcterms:created>
  <dcterms:modified xsi:type="dcterms:W3CDTF">2016-04-18T13:42:29Z</dcterms:modified>
</cp:coreProperties>
</file>